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10"/>
  </p:notesMasterIdLst>
  <p:sldIdLst>
    <p:sldId id="330" r:id="rId7"/>
    <p:sldId id="381" r:id="rId8"/>
    <p:sldId id="3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16A18-1E30-C04A-9A16-54343C04CA07}" v="41" dt="2022-10-07T19:08:03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9" autoAdjust="0"/>
    <p:restoredTop sz="96327" autoAdjust="0"/>
  </p:normalViewPr>
  <p:slideViewPr>
    <p:cSldViewPr snapToGrid="0" snapToObjects="1">
      <p:cViewPr varScale="1">
        <p:scale>
          <a:sx n="80" d="100"/>
          <a:sy n="80" d="100"/>
        </p:scale>
        <p:origin x="348" y="84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79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5"/>
            <a:ext cx="6975413" cy="193899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Programming Skills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Office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Week 8, </a:t>
            </a:r>
            <a:r>
              <a:rPr lang="en-US">
                <a:latin typeface="Helvetica Light" panose="020B0403020202020204" pitchFamily="34" charset="0"/>
              </a:rPr>
              <a:t>Session 2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2290"/>
            <a:ext cx="11430000" cy="5035463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Session 1</a:t>
            </a:r>
            <a:endParaRPr lang="en-US" sz="2800" dirty="0"/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Prof Vuduc video from Fall 2022, 10-13 – Numpy</a:t>
            </a:r>
          </a:p>
          <a:p>
            <a:pPr lvl="2"/>
            <a:r>
              <a:rPr lang="en-US" sz="2400" dirty="0">
                <a:latin typeface="+mn-lt"/>
              </a:rPr>
              <a:t>T</a:t>
            </a:r>
            <a:r>
              <a:rPr lang="en-US" sz="2400" b="0" i="0" dirty="0">
                <a:effectLst/>
                <a:latin typeface="+mn-lt"/>
              </a:rPr>
              <a:t>he material covered is Notebook 10, parts 0 and 1 (optional). These include basic manipulation, slicing, indirect access, masking, aggregation, universal functions (elementwise operations), and the broadcasting rule.</a:t>
            </a:r>
            <a:endParaRPr lang="en-US" sz="3200" b="0" i="0" dirty="0">
              <a:solidFill>
                <a:srgbClr val="484A4C"/>
              </a:solidFill>
              <a:effectLst/>
              <a:latin typeface="Helvetica Neue"/>
            </a:endParaRPr>
          </a:p>
          <a:p>
            <a:pPr lvl="1"/>
            <a:r>
              <a:rPr lang="en-US" sz="3200" b="0" i="0" dirty="0">
                <a:solidFill>
                  <a:srgbClr val="484A4C"/>
                </a:solidFill>
                <a:effectLst/>
                <a:latin typeface="Helvetica Neue"/>
              </a:rPr>
              <a:t>Introduction to numpy – Some background information</a:t>
            </a:r>
          </a:p>
          <a:p>
            <a:pPr lvl="1"/>
            <a:r>
              <a:rPr lang="en-US" sz="3200" dirty="0">
                <a:solidFill>
                  <a:srgbClr val="484A4C"/>
                </a:solidFill>
                <a:latin typeface="Helvetica Neue"/>
              </a:rPr>
              <a:t>Array shapes</a:t>
            </a:r>
            <a:endParaRPr lang="en-US" sz="3200" b="0" i="0" dirty="0">
              <a:solidFill>
                <a:srgbClr val="484A4C"/>
              </a:solidFill>
              <a:effectLst/>
              <a:latin typeface="Helvetica Neue"/>
            </a:endParaRPr>
          </a:p>
          <a:p>
            <a:r>
              <a:rPr lang="en-US" sz="3600" dirty="0"/>
              <a:t>Session 2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Deeper dive into np.dot() function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Notes on matrix multiplication</a:t>
            </a:r>
          </a:p>
          <a:p>
            <a:pPr lvl="1"/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Both topics in the </a:t>
            </a:r>
            <a:r>
              <a:rPr lang="en-US" sz="320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same notebook</a:t>
            </a:r>
            <a:endParaRPr lang="en-US" sz="3200" dirty="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2247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656914-2C93-59A2-6D4B-BA0182D8C2AA}"/>
              </a:ext>
            </a:extLst>
          </p:cNvPr>
          <p:cNvSpPr txBox="1">
            <a:spLocks/>
          </p:cNvSpPr>
          <p:nvPr/>
        </p:nvSpPr>
        <p:spPr>
          <a:xfrm>
            <a:off x="520700" y="2445153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US" dirty="0"/>
              <a:t>Open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5331615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50B3C7-5CF9-4313-AC40-80052A3B5180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6556677-8777-4dc9-bde5-319ad1a2900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2219</TotalTime>
  <Words>106</Words>
  <Application>Microsoft Office PowerPoint</Application>
  <PresentationFormat>Widescreen</PresentationFormat>
  <Paragraphs>14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Calibri</vt:lpstr>
      <vt:lpstr>Helvetica</vt:lpstr>
      <vt:lpstr>Helvetica Light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CSE 6040/x Programming Skills Office Hours</vt:lpstr>
      <vt:lpstr>Agenda for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Larry Heckel</cp:lastModifiedBy>
  <cp:revision>290</cp:revision>
  <dcterms:created xsi:type="dcterms:W3CDTF">2016-03-09T16:46:53Z</dcterms:created>
  <dcterms:modified xsi:type="dcterms:W3CDTF">2023-02-26T16:15:31Z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